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6" r:id="rId4"/>
    <p:sldId id="258" r:id="rId5"/>
    <p:sldId id="259" r:id="rId6"/>
    <p:sldId id="260" r:id="rId7"/>
    <p:sldId id="263" r:id="rId8"/>
    <p:sldId id="261" r:id="rId9"/>
    <p:sldId id="264" r:id="rId10"/>
    <p:sldId id="265"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5" autoAdjust="0"/>
    <p:restoredTop sz="95370" autoAdjust="0"/>
  </p:normalViewPr>
  <p:slideViewPr>
    <p:cSldViewPr snapToGrid="0">
      <p:cViewPr varScale="1">
        <p:scale>
          <a:sx n="60" d="100"/>
          <a:sy n="60" d="100"/>
        </p:scale>
        <p:origin x="96" y="11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CBB40F-E32B-44FC-836D-7FDEBDD09C37}" type="datetimeFigureOut">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91856B-153F-470A-8299-6AEB95378479}" type="slidenum">
              <a:rPr lang="en-US" smtClean="0"/>
              <a:t>‹#›</a:t>
            </a:fld>
            <a:endParaRPr lang="en-US"/>
          </a:p>
        </p:txBody>
      </p:sp>
    </p:spTree>
    <p:extLst>
      <p:ext uri="{BB962C8B-B14F-4D97-AF65-F5344CB8AC3E}">
        <p14:creationId xmlns:p14="http://schemas.microsoft.com/office/powerpoint/2010/main" val="3023767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CBB40F-E32B-44FC-836D-7FDEBDD09C37}" type="datetimeFigureOut">
              <a:rPr lang="en-US" smtClean="0"/>
              <a:t>5/16/2017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91856B-153F-470A-8299-6AEB95378479}" type="slidenum">
              <a:rPr lang="en-US" smtClean="0"/>
              <a:t>‹#›</a:t>
            </a:fld>
            <a:endParaRPr lang="en-US"/>
          </a:p>
        </p:txBody>
      </p:sp>
    </p:spTree>
    <p:extLst>
      <p:ext uri="{BB962C8B-B14F-4D97-AF65-F5344CB8AC3E}">
        <p14:creationId xmlns:p14="http://schemas.microsoft.com/office/powerpoint/2010/main" val="3837689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CBB40F-E32B-44FC-836D-7FDEBDD09C37}" type="datetimeFigureOut">
              <a:rPr lang="en-US" smtClean="0"/>
              <a:t>5/16/2017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91856B-153F-470A-8299-6AEB95378479}" type="slidenum">
              <a:rPr lang="en-US" smtClean="0"/>
              <a:t>‹#›</a:t>
            </a:fld>
            <a:endParaRPr lang="en-US"/>
          </a:p>
        </p:txBody>
      </p:sp>
    </p:spTree>
    <p:extLst>
      <p:ext uri="{BB962C8B-B14F-4D97-AF65-F5344CB8AC3E}">
        <p14:creationId xmlns:p14="http://schemas.microsoft.com/office/powerpoint/2010/main" val="529883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CBB40F-E32B-44FC-836D-7FDEBDD09C37}" type="datetimeFigureOut">
              <a:rPr lang="en-US" smtClean="0"/>
              <a:t>5/16/2017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91856B-153F-470A-8299-6AEB95378479}"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92983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CBB40F-E32B-44FC-836D-7FDEBDD09C37}" type="datetimeFigureOut">
              <a:rPr lang="en-US" smtClean="0"/>
              <a:t>5/16/2017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91856B-153F-470A-8299-6AEB95378479}" type="slidenum">
              <a:rPr lang="en-US" smtClean="0"/>
              <a:t>‹#›</a:t>
            </a:fld>
            <a:endParaRPr lang="en-US"/>
          </a:p>
        </p:txBody>
      </p:sp>
    </p:spTree>
    <p:extLst>
      <p:ext uri="{BB962C8B-B14F-4D97-AF65-F5344CB8AC3E}">
        <p14:creationId xmlns:p14="http://schemas.microsoft.com/office/powerpoint/2010/main" val="1307800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3CBB40F-E32B-44FC-836D-7FDEBDD09C37}" type="datetimeFigureOut">
              <a:rPr lang="en-US" smtClean="0"/>
              <a:t>5/16/2017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91856B-153F-470A-8299-6AEB95378479}" type="slidenum">
              <a:rPr lang="en-US" smtClean="0"/>
              <a:t>‹#›</a:t>
            </a:fld>
            <a:endParaRPr lang="en-US"/>
          </a:p>
        </p:txBody>
      </p:sp>
    </p:spTree>
    <p:extLst>
      <p:ext uri="{BB962C8B-B14F-4D97-AF65-F5344CB8AC3E}">
        <p14:creationId xmlns:p14="http://schemas.microsoft.com/office/powerpoint/2010/main" val="592031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3CBB40F-E32B-44FC-836D-7FDEBDD09C37}" type="datetimeFigureOut">
              <a:rPr lang="en-US" smtClean="0"/>
              <a:t>5/16/2017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91856B-153F-470A-8299-6AEB95378479}" type="slidenum">
              <a:rPr lang="en-US" smtClean="0"/>
              <a:t>‹#›</a:t>
            </a:fld>
            <a:endParaRPr lang="en-US"/>
          </a:p>
        </p:txBody>
      </p:sp>
    </p:spTree>
    <p:extLst>
      <p:ext uri="{BB962C8B-B14F-4D97-AF65-F5344CB8AC3E}">
        <p14:creationId xmlns:p14="http://schemas.microsoft.com/office/powerpoint/2010/main" val="949766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CBB40F-E32B-44FC-836D-7FDEBDD09C37}" type="datetimeFigureOut">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91856B-153F-470A-8299-6AEB95378479}" type="slidenum">
              <a:rPr lang="en-US" smtClean="0"/>
              <a:t>‹#›</a:t>
            </a:fld>
            <a:endParaRPr lang="en-US"/>
          </a:p>
        </p:txBody>
      </p:sp>
    </p:spTree>
    <p:extLst>
      <p:ext uri="{BB962C8B-B14F-4D97-AF65-F5344CB8AC3E}">
        <p14:creationId xmlns:p14="http://schemas.microsoft.com/office/powerpoint/2010/main" val="1375235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CBB40F-E32B-44FC-836D-7FDEBDD09C37}" type="datetimeFigureOut">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91856B-153F-470A-8299-6AEB95378479}" type="slidenum">
              <a:rPr lang="en-US" smtClean="0"/>
              <a:t>‹#›</a:t>
            </a:fld>
            <a:endParaRPr lang="en-US"/>
          </a:p>
        </p:txBody>
      </p:sp>
    </p:spTree>
    <p:extLst>
      <p:ext uri="{BB962C8B-B14F-4D97-AF65-F5344CB8AC3E}">
        <p14:creationId xmlns:p14="http://schemas.microsoft.com/office/powerpoint/2010/main" val="3837172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CBB40F-E32B-44FC-836D-7FDEBDD09C37}" type="datetimeFigureOut">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91856B-153F-470A-8299-6AEB95378479}" type="slidenum">
              <a:rPr lang="en-US" smtClean="0"/>
              <a:t>‹#›</a:t>
            </a:fld>
            <a:endParaRPr lang="en-US"/>
          </a:p>
        </p:txBody>
      </p:sp>
    </p:spTree>
    <p:extLst>
      <p:ext uri="{BB962C8B-B14F-4D97-AF65-F5344CB8AC3E}">
        <p14:creationId xmlns:p14="http://schemas.microsoft.com/office/powerpoint/2010/main" val="4145702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CBB40F-E32B-44FC-836D-7FDEBDD09C37}" type="datetimeFigureOut">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91856B-153F-470A-8299-6AEB95378479}" type="slidenum">
              <a:rPr lang="en-US" smtClean="0"/>
              <a:t>‹#›</a:t>
            </a:fld>
            <a:endParaRPr lang="en-US"/>
          </a:p>
        </p:txBody>
      </p:sp>
    </p:spTree>
    <p:extLst>
      <p:ext uri="{BB962C8B-B14F-4D97-AF65-F5344CB8AC3E}">
        <p14:creationId xmlns:p14="http://schemas.microsoft.com/office/powerpoint/2010/main" val="2731532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3CBB40F-E32B-44FC-836D-7FDEBDD09C37}" type="datetimeFigureOut">
              <a:rPr lang="en-US" smtClean="0"/>
              <a:t>5/16/2017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91856B-153F-470A-8299-6AEB95378479}" type="slidenum">
              <a:rPr lang="en-US" smtClean="0"/>
              <a:t>‹#›</a:t>
            </a:fld>
            <a:endParaRPr lang="en-US"/>
          </a:p>
        </p:txBody>
      </p:sp>
    </p:spTree>
    <p:extLst>
      <p:ext uri="{BB962C8B-B14F-4D97-AF65-F5344CB8AC3E}">
        <p14:creationId xmlns:p14="http://schemas.microsoft.com/office/powerpoint/2010/main" val="24107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3CBB40F-E32B-44FC-836D-7FDEBDD09C37}" type="datetimeFigureOut">
              <a:rPr lang="en-US" smtClean="0"/>
              <a:t>5/16/2017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91856B-153F-470A-8299-6AEB95378479}" type="slidenum">
              <a:rPr lang="en-US" smtClean="0"/>
              <a:t>‹#›</a:t>
            </a:fld>
            <a:endParaRPr lang="en-US"/>
          </a:p>
        </p:txBody>
      </p:sp>
    </p:spTree>
    <p:extLst>
      <p:ext uri="{BB962C8B-B14F-4D97-AF65-F5344CB8AC3E}">
        <p14:creationId xmlns:p14="http://schemas.microsoft.com/office/powerpoint/2010/main" val="2601432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CBB40F-E32B-44FC-836D-7FDEBDD09C37}" type="datetimeFigureOut">
              <a:rPr lang="en-US" smtClean="0"/>
              <a:t>5/16/2017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91856B-153F-470A-8299-6AEB95378479}" type="slidenum">
              <a:rPr lang="en-US" smtClean="0"/>
              <a:t>‹#›</a:t>
            </a:fld>
            <a:endParaRPr lang="en-US"/>
          </a:p>
        </p:txBody>
      </p:sp>
    </p:spTree>
    <p:extLst>
      <p:ext uri="{BB962C8B-B14F-4D97-AF65-F5344CB8AC3E}">
        <p14:creationId xmlns:p14="http://schemas.microsoft.com/office/powerpoint/2010/main" val="2464052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BB40F-E32B-44FC-836D-7FDEBDD09C37}" type="datetimeFigureOut">
              <a:rPr lang="en-US" smtClean="0"/>
              <a:t>5/16/2017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91856B-153F-470A-8299-6AEB95378479}" type="slidenum">
              <a:rPr lang="en-US" smtClean="0"/>
              <a:t>‹#›</a:t>
            </a:fld>
            <a:endParaRPr lang="en-US"/>
          </a:p>
        </p:txBody>
      </p:sp>
    </p:spTree>
    <p:extLst>
      <p:ext uri="{BB962C8B-B14F-4D97-AF65-F5344CB8AC3E}">
        <p14:creationId xmlns:p14="http://schemas.microsoft.com/office/powerpoint/2010/main" val="4031612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CBB40F-E32B-44FC-836D-7FDEBDD09C37}" type="datetimeFigureOut">
              <a:rPr lang="en-US" smtClean="0"/>
              <a:t>5/16/2017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91856B-153F-470A-8299-6AEB95378479}" type="slidenum">
              <a:rPr lang="en-US" smtClean="0"/>
              <a:t>‹#›</a:t>
            </a:fld>
            <a:endParaRPr lang="en-US"/>
          </a:p>
        </p:txBody>
      </p:sp>
    </p:spTree>
    <p:extLst>
      <p:ext uri="{BB962C8B-B14F-4D97-AF65-F5344CB8AC3E}">
        <p14:creationId xmlns:p14="http://schemas.microsoft.com/office/powerpoint/2010/main" val="2721772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CBB40F-E32B-44FC-836D-7FDEBDD09C37}" type="datetimeFigureOut">
              <a:rPr lang="en-US" smtClean="0"/>
              <a:t>5/16/2017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91856B-153F-470A-8299-6AEB95378479}" type="slidenum">
              <a:rPr lang="en-US" smtClean="0"/>
              <a:t>‹#›</a:t>
            </a:fld>
            <a:endParaRPr lang="en-US"/>
          </a:p>
        </p:txBody>
      </p:sp>
    </p:spTree>
    <p:extLst>
      <p:ext uri="{BB962C8B-B14F-4D97-AF65-F5344CB8AC3E}">
        <p14:creationId xmlns:p14="http://schemas.microsoft.com/office/powerpoint/2010/main" val="2781865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3CBB40F-E32B-44FC-836D-7FDEBDD09C37}" type="datetimeFigureOut">
              <a:rPr lang="en-US" smtClean="0"/>
              <a:t>5/16/2017</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F91856B-153F-470A-8299-6AEB95378479}" type="slidenum">
              <a:rPr lang="en-US" smtClean="0"/>
              <a:t>‹#›</a:t>
            </a:fld>
            <a:endParaRPr lang="en-US"/>
          </a:p>
        </p:txBody>
      </p:sp>
    </p:spTree>
    <p:extLst>
      <p:ext uri="{BB962C8B-B14F-4D97-AF65-F5344CB8AC3E}">
        <p14:creationId xmlns:p14="http://schemas.microsoft.com/office/powerpoint/2010/main" val="344949704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vaping</a:t>
            </a:r>
            <a:endParaRPr lang="en-US" dirty="0"/>
          </a:p>
        </p:txBody>
      </p:sp>
      <p:sp>
        <p:nvSpPr>
          <p:cNvPr id="3" name="Subtitle 2"/>
          <p:cNvSpPr>
            <a:spLocks noGrp="1"/>
          </p:cNvSpPr>
          <p:nvPr>
            <p:ph type="subTitle" idx="1"/>
          </p:nvPr>
        </p:nvSpPr>
        <p:spPr/>
        <p:txBody>
          <a:bodyPr/>
          <a:lstStyle/>
          <a:p>
            <a:r>
              <a:rPr lang="en-US" dirty="0" smtClean="0"/>
              <a:t>By: Nathan Barrios</a:t>
            </a:r>
            <a:endParaRPr lang="en-US" dirty="0"/>
          </a:p>
        </p:txBody>
      </p:sp>
    </p:spTree>
    <p:extLst>
      <p:ext uri="{BB962C8B-B14F-4D97-AF65-F5344CB8AC3E}">
        <p14:creationId xmlns:p14="http://schemas.microsoft.com/office/powerpoint/2010/main" val="224612374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term and short term effects</a:t>
            </a:r>
            <a:endParaRPr lang="en-US" dirty="0"/>
          </a:p>
        </p:txBody>
      </p:sp>
      <p:sp>
        <p:nvSpPr>
          <p:cNvPr id="3" name="Content Placeholder 2"/>
          <p:cNvSpPr>
            <a:spLocks noGrp="1"/>
          </p:cNvSpPr>
          <p:nvPr>
            <p:ph idx="1"/>
          </p:nvPr>
        </p:nvSpPr>
        <p:spPr/>
        <p:txBody>
          <a:bodyPr/>
          <a:lstStyle/>
          <a:p>
            <a:r>
              <a:rPr lang="en-US" dirty="0" smtClean="0"/>
              <a:t>Vaping isn’t really that harmful to you, at least not nearly as much as regular cigarettes are, regular cigarettes burn people’s lung and make them black from the smoke that it produces, vapes don’t burn your lungs or even make smoke, it doesn’t really have a long ter</a:t>
            </a:r>
            <a:r>
              <a:rPr lang="en-US" dirty="0" smtClean="0"/>
              <a:t>m effect or a short term effect doctors even recommend it to people who want to stop smoking but need a substitute.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8389" y="3593432"/>
            <a:ext cx="4215063" cy="3264568"/>
          </a:xfrm>
          <a:prstGeom prst="rect">
            <a:avLst/>
          </a:prstGeom>
        </p:spPr>
      </p:pic>
    </p:spTree>
    <p:extLst>
      <p:ext uri="{BB962C8B-B14F-4D97-AF65-F5344CB8AC3E}">
        <p14:creationId xmlns:p14="http://schemas.microsoft.com/office/powerpoint/2010/main" val="3573884963"/>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idx="1"/>
          </p:nvPr>
        </p:nvSpPr>
        <p:spPr/>
        <p:txBody>
          <a:bodyPr/>
          <a:lstStyle/>
          <a:p>
            <a:r>
              <a:rPr lang="en-US" dirty="0"/>
              <a:t>https://theconversation.com/so-your-teenager-is-vaping-e-cigarettes-should-you-worry-36398?gclid=CK6iy4_v8dMCFRu5wAodlI0JcQ</a:t>
            </a:r>
          </a:p>
        </p:txBody>
      </p:sp>
    </p:spTree>
    <p:extLst>
      <p:ext uri="{BB962C8B-B14F-4D97-AF65-F5344CB8AC3E}">
        <p14:creationId xmlns:p14="http://schemas.microsoft.com/office/powerpoint/2010/main" val="1069557678"/>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vaping?</a:t>
            </a:r>
            <a:endParaRPr lang="en-US" dirty="0"/>
          </a:p>
        </p:txBody>
      </p:sp>
      <p:sp>
        <p:nvSpPr>
          <p:cNvPr id="3" name="Content Placeholder 2"/>
          <p:cNvSpPr>
            <a:spLocks noGrp="1"/>
          </p:cNvSpPr>
          <p:nvPr>
            <p:ph idx="1"/>
          </p:nvPr>
        </p:nvSpPr>
        <p:spPr/>
        <p:txBody>
          <a:bodyPr/>
          <a:lstStyle/>
          <a:p>
            <a:r>
              <a:rPr lang="en-US" dirty="0">
                <a:effectLst/>
              </a:rPr>
              <a:t>Vaping as by the standard definition is breathing and breathing out vapor from an e cigarette or something like an e cigarette. </a:t>
            </a:r>
            <a:endParaRPr lang="en-US" dirty="0" smtClean="0">
              <a:effectLst/>
            </a:endParaRPr>
          </a:p>
          <a:p>
            <a:endParaRPr lang="en-US" dirty="0">
              <a:effectLst/>
            </a:endParaRPr>
          </a:p>
          <a:p>
            <a:r>
              <a:rPr lang="en-US" dirty="0">
                <a:effectLst/>
              </a:rPr>
              <a:t>Vaping is made possible by nicotine solutions that when heated up, makes vapor, hence the word(s) vape/ vaping. </a:t>
            </a:r>
            <a:endParaRPr lang="en-US" dirty="0"/>
          </a:p>
        </p:txBody>
      </p:sp>
    </p:spTree>
    <p:extLst>
      <p:ext uri="{BB962C8B-B14F-4D97-AF65-F5344CB8AC3E}">
        <p14:creationId xmlns:p14="http://schemas.microsoft.com/office/powerpoint/2010/main" val="2575690429"/>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72" y="0"/>
            <a:ext cx="12200772" cy="6857999"/>
          </a:xfrm>
        </p:spPr>
      </p:pic>
    </p:spTree>
    <p:extLst>
      <p:ext uri="{BB962C8B-B14F-4D97-AF65-F5344CB8AC3E}">
        <p14:creationId xmlns:p14="http://schemas.microsoft.com/office/powerpoint/2010/main" val="4159230323"/>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can you get electronic cigarettes?</a:t>
            </a:r>
            <a:endParaRPr lang="en-US" dirty="0"/>
          </a:p>
        </p:txBody>
      </p:sp>
      <p:sp>
        <p:nvSpPr>
          <p:cNvPr id="3" name="Content Placeholder 2"/>
          <p:cNvSpPr>
            <a:spLocks noGrp="1"/>
          </p:cNvSpPr>
          <p:nvPr>
            <p:ph idx="1"/>
          </p:nvPr>
        </p:nvSpPr>
        <p:spPr/>
        <p:txBody>
          <a:bodyPr/>
          <a:lstStyle/>
          <a:p>
            <a:pPr marL="0" indent="0">
              <a:buNone/>
            </a:pPr>
            <a:endParaRPr lang="en-US" dirty="0">
              <a:effectLst/>
            </a:endParaRPr>
          </a:p>
          <a:p>
            <a:pPr marL="0" indent="0">
              <a:buNone/>
            </a:pPr>
            <a:r>
              <a:rPr lang="en-US" dirty="0">
                <a:effectLst/>
              </a:rPr>
              <a:t> </a:t>
            </a:r>
            <a:r>
              <a:rPr lang="en-US" dirty="0">
                <a:effectLst/>
              </a:rPr>
              <a:t>Electronic cigarettes are available by being purchased at a gas station or a convenience store. </a:t>
            </a:r>
          </a:p>
          <a:p>
            <a:pPr marL="0" indent="0">
              <a:buNone/>
            </a:pPr>
            <a:endParaRPr lang="en-US" dirty="0">
              <a:effectLst/>
            </a:endParaRPr>
          </a:p>
          <a:p>
            <a:r>
              <a:rPr lang="en-US" dirty="0">
                <a:effectLst/>
              </a:rPr>
              <a:t>They are highly easy to acquire and have a very small amount or no nicotine at all in the solutions. </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3768" y="4279482"/>
            <a:ext cx="3898232" cy="2578518"/>
          </a:xfrm>
          <a:prstGeom prst="rect">
            <a:avLst/>
          </a:prstGeom>
        </p:spPr>
      </p:pic>
    </p:spTree>
    <p:extLst>
      <p:ext uri="{BB962C8B-B14F-4D97-AF65-F5344CB8AC3E}">
        <p14:creationId xmlns:p14="http://schemas.microsoft.com/office/powerpoint/2010/main" val="4172328265"/>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they so popular?</a:t>
            </a:r>
            <a:endParaRPr lang="en-US" dirty="0"/>
          </a:p>
        </p:txBody>
      </p:sp>
      <p:sp>
        <p:nvSpPr>
          <p:cNvPr id="3" name="Content Placeholder 2"/>
          <p:cNvSpPr>
            <a:spLocks noGrp="1"/>
          </p:cNvSpPr>
          <p:nvPr>
            <p:ph idx="1"/>
          </p:nvPr>
        </p:nvSpPr>
        <p:spPr/>
        <p:txBody>
          <a:bodyPr/>
          <a:lstStyle/>
          <a:p>
            <a:r>
              <a:rPr lang="en-US" dirty="0">
                <a:effectLst/>
              </a:rPr>
              <a:t>They are much cheaper than regular cigarettes and come in flavors too, which is another reason why they are so popular among teens and young adults. </a:t>
            </a:r>
            <a:endParaRPr lang="en-US" dirty="0" smtClean="0">
              <a:effectLst/>
            </a:endParaRPr>
          </a:p>
          <a:p>
            <a:endParaRPr lang="en-US" dirty="0">
              <a:effectLst/>
            </a:endParaRPr>
          </a:p>
          <a:p>
            <a:r>
              <a:rPr lang="en-US" dirty="0" smtClean="0">
                <a:effectLst/>
              </a:rPr>
              <a:t>They come in many looks too so teens can customize their e cigarettes anyway they want to.</a:t>
            </a:r>
            <a:endParaRPr lang="en-US" dirty="0"/>
          </a:p>
        </p:txBody>
      </p:sp>
    </p:spTree>
    <p:extLst>
      <p:ext uri="{BB962C8B-B14F-4D97-AF65-F5344CB8AC3E}">
        <p14:creationId xmlns:p14="http://schemas.microsoft.com/office/powerpoint/2010/main" val="2175230711"/>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harmful?</a:t>
            </a:r>
            <a:endParaRPr lang="en-US" dirty="0"/>
          </a:p>
        </p:txBody>
      </p:sp>
      <p:sp>
        <p:nvSpPr>
          <p:cNvPr id="3" name="Content Placeholder 2"/>
          <p:cNvSpPr>
            <a:spLocks noGrp="1"/>
          </p:cNvSpPr>
          <p:nvPr>
            <p:ph idx="1"/>
          </p:nvPr>
        </p:nvSpPr>
        <p:spPr/>
        <p:txBody>
          <a:bodyPr/>
          <a:lstStyle/>
          <a:p>
            <a:r>
              <a:rPr lang="en-US" dirty="0">
                <a:effectLst/>
              </a:rPr>
              <a:t>There is roughly 17% of high school student’s vaping, as opposed to 14% </a:t>
            </a:r>
            <a:r>
              <a:rPr lang="en-US" dirty="0" smtClean="0">
                <a:effectLst/>
              </a:rPr>
              <a:t>smoking, because they say its less harmful.</a:t>
            </a:r>
          </a:p>
          <a:p>
            <a:endParaRPr lang="en-US" dirty="0">
              <a:effectLst/>
            </a:endParaRPr>
          </a:p>
          <a:p>
            <a:r>
              <a:rPr lang="en-US" dirty="0" smtClean="0">
                <a:effectLst/>
              </a:rPr>
              <a:t>Vaping is way less harmful, a surgeon-general, said that its brings the burns that are cause by regular cigarettes and causes way less deaths than with regular cigarettes.</a:t>
            </a:r>
            <a:endParaRPr lang="en-US" dirty="0"/>
          </a:p>
        </p:txBody>
      </p:sp>
    </p:spTree>
    <p:extLst>
      <p:ext uri="{BB962C8B-B14F-4D97-AF65-F5344CB8AC3E}">
        <p14:creationId xmlns:p14="http://schemas.microsoft.com/office/powerpoint/2010/main" val="3221135586"/>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issues</a:t>
            </a:r>
            <a:endParaRPr lang="en-US" dirty="0"/>
          </a:p>
        </p:txBody>
      </p:sp>
      <p:sp>
        <p:nvSpPr>
          <p:cNvPr id="3" name="Content Placeholder 2"/>
          <p:cNvSpPr>
            <a:spLocks noGrp="1"/>
          </p:cNvSpPr>
          <p:nvPr>
            <p:ph idx="1"/>
          </p:nvPr>
        </p:nvSpPr>
        <p:spPr/>
        <p:txBody>
          <a:bodyPr/>
          <a:lstStyle/>
          <a:p>
            <a:r>
              <a:rPr lang="en-US" dirty="0" smtClean="0"/>
              <a:t>You have to be eighteen or older to buy an electronic cigarette which can be a problem</a:t>
            </a:r>
          </a:p>
          <a:p>
            <a:endParaRPr lang="en-US" dirty="0"/>
          </a:p>
          <a:p>
            <a:r>
              <a:rPr lang="en-US" dirty="0" smtClean="0"/>
              <a:t>More and more teens are buying/ getting electronic cigarettes at a younger and younger age.</a:t>
            </a:r>
            <a:endParaRPr lang="en-US" dirty="0"/>
          </a:p>
        </p:txBody>
      </p:sp>
    </p:spTree>
    <p:extLst>
      <p:ext uri="{BB962C8B-B14F-4D97-AF65-F5344CB8AC3E}">
        <p14:creationId xmlns:p14="http://schemas.microsoft.com/office/powerpoint/2010/main" val="799537982"/>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addiction</a:t>
            </a:r>
            <a:endParaRPr lang="en-US" dirty="0"/>
          </a:p>
        </p:txBody>
      </p:sp>
      <p:sp>
        <p:nvSpPr>
          <p:cNvPr id="3" name="Content Placeholder 2"/>
          <p:cNvSpPr>
            <a:spLocks noGrp="1"/>
          </p:cNvSpPr>
          <p:nvPr>
            <p:ph idx="1"/>
          </p:nvPr>
        </p:nvSpPr>
        <p:spPr/>
        <p:txBody>
          <a:bodyPr/>
          <a:lstStyle/>
          <a:p>
            <a:r>
              <a:rPr lang="en-US" dirty="0" smtClean="0"/>
              <a:t>There actually is no real bad side fro vaping when it comes to addiction, its actually used to get people to stop regularly smoking regular cigarettes.</a:t>
            </a:r>
          </a:p>
          <a:p>
            <a:endParaRPr lang="en-US" dirty="0"/>
          </a:p>
          <a:p>
            <a:r>
              <a:rPr lang="en-US" dirty="0" smtClean="0"/>
              <a:t>Vaping is really easy to put down and pick up whenever you feel like vaping.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2779" y="3894291"/>
            <a:ext cx="6416842" cy="2963709"/>
          </a:xfrm>
          <a:prstGeom prst="rect">
            <a:avLst/>
          </a:prstGeom>
        </p:spPr>
      </p:pic>
    </p:spTree>
    <p:extLst>
      <p:ext uri="{BB962C8B-B14F-4D97-AF65-F5344CB8AC3E}">
        <p14:creationId xmlns:p14="http://schemas.microsoft.com/office/powerpoint/2010/main" val="2604958398"/>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Street names for e cigarettes</a:t>
            </a:r>
            <a:endParaRPr lang="en-US" dirty="0"/>
          </a:p>
        </p:txBody>
      </p:sp>
      <p:sp>
        <p:nvSpPr>
          <p:cNvPr id="3" name="Content Placeholder 2"/>
          <p:cNvSpPr>
            <a:spLocks noGrp="1"/>
          </p:cNvSpPr>
          <p:nvPr>
            <p:ph idx="1"/>
          </p:nvPr>
        </p:nvSpPr>
        <p:spPr/>
        <p:txBody>
          <a:bodyPr/>
          <a:lstStyle/>
          <a:p>
            <a:r>
              <a:rPr lang="en-US" dirty="0" smtClean="0"/>
              <a:t>Hookah pens</a:t>
            </a:r>
          </a:p>
          <a:p>
            <a:r>
              <a:rPr lang="en-US" dirty="0" smtClean="0"/>
              <a:t>E-hookahs</a:t>
            </a:r>
          </a:p>
          <a:p>
            <a:r>
              <a:rPr lang="en-US" dirty="0" smtClean="0"/>
              <a:t>Vape pipes</a:t>
            </a:r>
          </a:p>
          <a:p>
            <a:r>
              <a:rPr lang="en-US" dirty="0" smtClean="0"/>
              <a:t>Vape pen</a:t>
            </a:r>
          </a:p>
          <a:p>
            <a:r>
              <a:rPr lang="en-US" dirty="0" smtClean="0"/>
              <a:t>Vape</a:t>
            </a:r>
          </a:p>
          <a:p>
            <a:r>
              <a:rPr lang="en-US" dirty="0" smtClean="0"/>
              <a:t>E-cig</a:t>
            </a:r>
          </a:p>
          <a:p>
            <a:endParaRPr lang="en-US" dirty="0" smtClean="0"/>
          </a:p>
          <a:p>
            <a:endParaRPr lang="en-US" dirty="0"/>
          </a:p>
        </p:txBody>
      </p:sp>
    </p:spTree>
    <p:extLst>
      <p:ext uri="{BB962C8B-B14F-4D97-AF65-F5344CB8AC3E}">
        <p14:creationId xmlns:p14="http://schemas.microsoft.com/office/powerpoint/2010/main" val="2257158322"/>
      </p:ext>
    </p:extLst>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64</TotalTime>
  <Words>392</Words>
  <Application>Microsoft Office PowerPoint</Application>
  <PresentationFormat>Widescreen</PresentationFormat>
  <Paragraphs>38</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Bookman Old Style</vt:lpstr>
      <vt:lpstr>Rockwell</vt:lpstr>
      <vt:lpstr>Damask</vt:lpstr>
      <vt:lpstr>vaping</vt:lpstr>
      <vt:lpstr>What is vaping?</vt:lpstr>
      <vt:lpstr>PowerPoint Presentation</vt:lpstr>
      <vt:lpstr>Where can you get electronic cigarettes?</vt:lpstr>
      <vt:lpstr>Why are they so popular?</vt:lpstr>
      <vt:lpstr>Is it harmful?</vt:lpstr>
      <vt:lpstr>Legal issues</vt:lpstr>
      <vt:lpstr>addiction</vt:lpstr>
      <vt:lpstr>Street names for e cigarettes</vt:lpstr>
      <vt:lpstr>Long term and short term effects</vt:lpstr>
      <vt:lpstr>Works cited</vt:lpstr>
    </vt:vector>
  </TitlesOfParts>
  <Company>Madison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vaping</dc:title>
  <dc:creator>Nathan Barrios</dc:creator>
  <cp:lastModifiedBy>Nathan Barrios</cp:lastModifiedBy>
  <cp:revision>9</cp:revision>
  <dcterms:created xsi:type="dcterms:W3CDTF">2017-05-15T12:24:32Z</dcterms:created>
  <dcterms:modified xsi:type="dcterms:W3CDTF">2017-05-16T12:25:00Z</dcterms:modified>
</cp:coreProperties>
</file>